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59" r:id="rId5"/>
    <p:sldId id="262" r:id="rId6"/>
    <p:sldId id="263" r:id="rId7"/>
    <p:sldId id="260" r:id="rId8"/>
    <p:sldId id="264" r:id="rId9"/>
    <p:sldId id="265" r:id="rId10"/>
    <p:sldId id="267" r:id="rId11"/>
    <p:sldId id="268" r:id="rId12"/>
    <p:sldId id="269" r:id="rId13"/>
    <p:sldId id="270" r:id="rId14"/>
    <p:sldId id="266" r:id="rId15"/>
    <p:sldId id="271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72936"/>
    <a:srgbClr val="C6C5C2"/>
    <a:srgbClr val="0217CA"/>
    <a:srgbClr val="DCDBD8"/>
    <a:srgbClr val="010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ED8"/>
          </a:solidFill>
        </a:fill>
      </a:tcStyle>
    </a:wholeTbl>
    <a:band2H>
      <a:tcTxStyle/>
      <a:tcStyle>
        <a:tcBdr/>
        <a:fill>
          <a:solidFill>
            <a:srgbClr val="F8F6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4CC"/>
          </a:solidFill>
        </a:fill>
      </a:tcStyle>
    </a:wholeTbl>
    <a:band2H>
      <a:tcTxStyle/>
      <a:tcStyle>
        <a:tcBdr/>
        <a:fill>
          <a:solidFill>
            <a:srgbClr val="F6EB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4"/>
    <p:restoredTop sz="94583"/>
  </p:normalViewPr>
  <p:slideViewPr>
    <p:cSldViewPr snapToGrid="0" snapToObjects="1">
      <p:cViewPr varScale="1">
        <p:scale>
          <a:sx n="112" d="100"/>
          <a:sy n="112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855892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1751013" y="3308580"/>
            <a:ext cx="8686801" cy="1468801"/>
          </a:xfrm>
          <a:prstGeom prst="rect">
            <a:avLst/>
          </a:prstGeom>
        </p:spPr>
        <p:txBody>
          <a:bodyPr anchor="b"/>
          <a:lstStyle>
            <a:lvl1pPr algn="r">
              <a:defRPr sz="4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51010" y="4777380"/>
            <a:ext cx="8686802" cy="8604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</a:lvl1pPr>
            <a:lvl2pPr marL="0" indent="457200" algn="r">
              <a:buClrTx/>
              <a:buSzTx/>
              <a:buFontTx/>
              <a:buNone/>
            </a:lvl2pPr>
            <a:lvl3pPr marL="0" indent="914400" algn="r">
              <a:buClrTx/>
              <a:buSzTx/>
              <a:buFontTx/>
              <a:buNone/>
            </a:lvl3pPr>
            <a:lvl4pPr marL="0" indent="1371600" algn="r">
              <a:buClrTx/>
              <a:buSzTx/>
              <a:buFontTx/>
              <a:buNone/>
            </a:lvl4pPr>
            <a:lvl5pPr marL="0" indent="1828800" algn="r">
              <a:buClrTx/>
              <a:buSzTx/>
              <a:buFont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"/>
          <p:cNvSpPr txBox="1"/>
          <p:nvPr/>
        </p:nvSpPr>
        <p:spPr>
          <a:xfrm>
            <a:off x="836612" y="411192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chemeClr val="accent1"/>
                </a:solidFill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t>“</a:t>
            </a:r>
          </a:p>
        </p:txBody>
      </p:sp>
      <p:sp>
        <p:nvSpPr>
          <p:cNvPr id="112" name="”"/>
          <p:cNvSpPr txBox="1"/>
          <p:nvPr/>
        </p:nvSpPr>
        <p:spPr>
          <a:xfrm>
            <a:off x="10437811" y="2367567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chemeClr val="accent1"/>
                </a:solidFill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t>”</a:t>
            </a:r>
          </a:p>
        </p:txBody>
      </p:sp>
      <p:sp>
        <p:nvSpPr>
          <p:cNvPr id="113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1"/>
            <a:ext cx="9296399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74811" y="3352800"/>
            <a:ext cx="8839204" cy="381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5" name="직사각형"/>
          <p:cNvSpPr>
            <a:spLocks noGrp="1"/>
          </p:cNvSpPr>
          <p:nvPr>
            <p:ph type="body" sz="quarter" idx="13"/>
          </p:nvPr>
        </p:nvSpPr>
        <p:spPr>
          <a:xfrm>
            <a:off x="1141411" y="4343400"/>
            <a:ext cx="9906001" cy="14478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</p:txBody>
      </p:sp>
      <p:sp>
        <p:nvSpPr>
          <p:cNvPr id="11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제목 텍스트"/>
          <p:cNvSpPr txBox="1">
            <a:spLocks noGrp="1"/>
          </p:cNvSpPr>
          <p:nvPr>
            <p:ph type="title"/>
          </p:nvPr>
        </p:nvSpPr>
        <p:spPr>
          <a:xfrm>
            <a:off x="1141412" y="3308580"/>
            <a:ext cx="9906001" cy="1468801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777380"/>
            <a:ext cx="9906002" cy="8604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“"/>
          <p:cNvSpPr txBox="1"/>
          <p:nvPr/>
        </p:nvSpPr>
        <p:spPr>
          <a:xfrm>
            <a:off x="836612" y="411192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>
                <a:solidFill>
                  <a:schemeClr val="accent1"/>
                </a:solidFill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t>“</a:t>
            </a:r>
          </a:p>
        </p:txBody>
      </p:sp>
      <p:sp>
        <p:nvSpPr>
          <p:cNvPr id="133" name="”"/>
          <p:cNvSpPr txBox="1"/>
          <p:nvPr/>
        </p:nvSpPr>
        <p:spPr>
          <a:xfrm>
            <a:off x="10437811" y="2367567"/>
            <a:ext cx="60960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chemeClr val="accent1"/>
                </a:solidFill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t>”</a:t>
            </a:r>
          </a:p>
        </p:txBody>
      </p:sp>
      <p:sp>
        <p:nvSpPr>
          <p:cNvPr id="134" name="제목 텍스트"/>
          <p:cNvSpPr txBox="1">
            <a:spLocks noGrp="1"/>
          </p:cNvSpPr>
          <p:nvPr>
            <p:ph type="title"/>
          </p:nvPr>
        </p:nvSpPr>
        <p:spPr>
          <a:xfrm>
            <a:off x="1446212" y="609601"/>
            <a:ext cx="9296399" cy="2743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FDFDF"/>
                </a:solidFill>
              </a:defRPr>
            </a:lvl1pPr>
          </a:lstStyle>
          <a:p>
            <a:r>
              <a:t>제목 텍스트</a:t>
            </a:r>
          </a:p>
        </p:txBody>
      </p:sp>
      <p:sp>
        <p:nvSpPr>
          <p:cNvPr id="13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2" y="3886200"/>
            <a:ext cx="9906001" cy="8890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4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838200" indent="-381000">
              <a:buClrTx/>
              <a:buFontTx/>
              <a:defRPr sz="24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2pPr>
            <a:lvl3pPr marL="1343025" indent="-428625">
              <a:buClrTx/>
              <a:buFontTx/>
              <a:defRPr sz="24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3pPr>
            <a:lvl4pPr marL="1665514" indent="-293914">
              <a:buClrTx/>
              <a:buFontTx/>
              <a:defRPr sz="24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4pPr>
            <a:lvl5pPr marL="2122714" indent="-293914">
              <a:buClrTx/>
              <a:buFontTx/>
              <a:defRPr sz="24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6" name="직사각형"/>
          <p:cNvSpPr>
            <a:spLocks noGrp="1"/>
          </p:cNvSpPr>
          <p:nvPr>
            <p:ph type="body" sz="quarter" idx="13"/>
          </p:nvPr>
        </p:nvSpPr>
        <p:spPr>
          <a:xfrm>
            <a:off x="1141411" y="4775200"/>
            <a:ext cx="9906001" cy="10160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텍스트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6000" cy="2743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4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2" y="3505200"/>
            <a:ext cx="9906001" cy="838200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FontTx/>
              <a:buNone/>
              <a:defRPr sz="28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marL="901700" indent="-444500">
              <a:buClrTx/>
              <a:buFontTx/>
              <a:defRPr sz="28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2pPr>
            <a:lvl3pPr marL="1414462" indent="-500062">
              <a:buClrTx/>
              <a:buFontTx/>
              <a:defRPr sz="28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3pPr>
            <a:lvl4pPr marL="1714500" indent="-342900">
              <a:buClrTx/>
              <a:buFontTx/>
              <a:defRPr sz="28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4pPr>
            <a:lvl5pPr marL="2171700" indent="-342900">
              <a:buClrTx/>
              <a:buFontTx/>
              <a:defRPr sz="2800" cap="all">
                <a:effectLst>
                  <a:outerShdw blurRad="25400" dist="38100" dir="14040000" rotWithShape="0">
                    <a:srgbClr val="000000">
                      <a:alpha val="25000"/>
                    </a:srgbClr>
                  </a:outerShdw>
                </a:effectLst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6" name="직사각형"/>
          <p:cNvSpPr>
            <a:spLocks noGrp="1"/>
          </p:cNvSpPr>
          <p:nvPr>
            <p:ph type="body" sz="quarter" idx="13"/>
          </p:nvPr>
        </p:nvSpPr>
        <p:spPr>
          <a:xfrm>
            <a:off x="1141411" y="4343400"/>
            <a:ext cx="9906001" cy="1447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1800"/>
            </a:pPr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141412" y="2666999"/>
            <a:ext cx="9905999" cy="3124201"/>
          </a:xfrm>
          <a:prstGeom prst="rect">
            <a:avLst/>
          </a:prstGeom>
        </p:spPr>
        <p:txBody>
          <a:bodyPr anchor="t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>
            <a:spLocks noGrp="1"/>
          </p:cNvSpPr>
          <p:nvPr>
            <p:ph type="title"/>
          </p:nvPr>
        </p:nvSpPr>
        <p:spPr>
          <a:xfrm>
            <a:off x="8836897" y="609598"/>
            <a:ext cx="2210515" cy="518160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6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141412" y="609600"/>
            <a:ext cx="7543801" cy="5181600"/>
          </a:xfrm>
          <a:prstGeom prst="rect">
            <a:avLst/>
          </a:prstGeom>
        </p:spPr>
        <p:txBody>
          <a:bodyPr anchor="t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2" y="2666999"/>
            <a:ext cx="4876801" cy="31242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81792" indent="-367392">
              <a:defRPr sz="1800"/>
            </a:lvl3pPr>
            <a:lvl4pPr marL="1628775" indent="-257175">
              <a:defRPr sz="1800"/>
            </a:lvl4pPr>
            <a:lvl5pPr marL="2085975" indent="-257175">
              <a:defRPr sz="1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429280" y="2658533"/>
            <a:ext cx="4588932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직사각형"/>
          <p:cNvSpPr>
            <a:spLocks noGrp="1"/>
          </p:cNvSpPr>
          <p:nvPr>
            <p:ph type="body" sz="quarter" idx="13"/>
          </p:nvPr>
        </p:nvSpPr>
        <p:spPr>
          <a:xfrm>
            <a:off x="6443133" y="2667000"/>
            <a:ext cx="460428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2800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2" cy="13716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03812" y="609601"/>
            <a:ext cx="5943602" cy="5181601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직사각형"/>
          <p:cNvSpPr>
            <a:spLocks noGrp="1"/>
          </p:cNvSpPr>
          <p:nvPr>
            <p:ph type="body" sz="quarter" idx="13"/>
          </p:nvPr>
        </p:nvSpPr>
        <p:spPr>
          <a:xfrm>
            <a:off x="1141411" y="2971800"/>
            <a:ext cx="3549122" cy="18288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2" cy="137160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제목 텍스트</a:t>
            </a:r>
          </a:p>
        </p:txBody>
      </p:sp>
      <p:sp>
        <p:nvSpPr>
          <p:cNvPr id="83" name="이미지"/>
          <p:cNvSpPr>
            <a:spLocks noGrp="1"/>
          </p:cNvSpPr>
          <p:nvPr>
            <p:ph type="pic" sz="half" idx="13"/>
          </p:nvPr>
        </p:nvSpPr>
        <p:spPr>
          <a:xfrm>
            <a:off x="7433733" y="-18289"/>
            <a:ext cx="3276599" cy="6903721"/>
          </a:xfrm>
          <a:prstGeom prst="rect">
            <a:avLst/>
          </a:prstGeom>
          <a:ln w="38100">
            <a:solidFill>
              <a:srgbClr val="2F353D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1" y="2971800"/>
            <a:ext cx="5334002" cy="1828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1141412" y="4732864"/>
            <a:ext cx="9906001" cy="566739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제목 텍스트</a:t>
            </a:r>
          </a:p>
        </p:txBody>
      </p:sp>
      <p:sp>
        <p:nvSpPr>
          <p:cNvPr id="93" name="이미지"/>
          <p:cNvSpPr>
            <a:spLocks noGrp="1"/>
          </p:cNvSpPr>
          <p:nvPr>
            <p:ph type="pic" sz="half" idx="13"/>
          </p:nvPr>
        </p:nvSpPr>
        <p:spPr>
          <a:xfrm>
            <a:off x="1979611" y="932112"/>
            <a:ext cx="8225944" cy="3164976"/>
          </a:xfrm>
          <a:prstGeom prst="rect">
            <a:avLst/>
          </a:prstGeom>
          <a:ln w="38100">
            <a:solidFill>
              <a:srgbClr val="2F353D"/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2" y="5299602"/>
            <a:ext cx="9906001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457200">
              <a:buClrTx/>
              <a:buSzTx/>
              <a:buFontTx/>
              <a:buNone/>
              <a:defRPr sz="1400"/>
            </a:lvl2pPr>
            <a:lvl3pPr marL="0" indent="914400">
              <a:buClrTx/>
              <a:buSzTx/>
              <a:buFontTx/>
              <a:buNone/>
              <a:defRPr sz="1400"/>
            </a:lvl3pPr>
            <a:lvl4pPr marL="0" indent="1371600">
              <a:buClrTx/>
              <a:buSzTx/>
              <a:buFontTx/>
              <a:buNone/>
              <a:defRPr sz="1400"/>
            </a:lvl4pPr>
            <a:lvl5pPr marL="0" indent="1828800"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제목 텍스트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6000" cy="3124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343400"/>
            <a:ext cx="9906001" cy="1447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833009" y="5950267"/>
            <a:ext cx="232170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 b="1">
                <a:solidFill>
                  <a:srgbClr val="BFBFBF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ln>
            <a:noFill/>
          </a:ln>
          <a:solidFill>
            <a:srgbClr val="D2D2D2"/>
          </a:solidFill>
          <a:effectLst>
            <a:outerShdw blurRad="25400" dist="38100" dir="14040000" rotWithShape="0">
              <a:srgbClr val="000000">
                <a:alpha val="25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2pPr>
      <a:lvl3pPr marL="1271587" marR="0" indent="-357187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3pPr>
      <a:lvl4pPr marL="16165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4pPr>
      <a:lvl5pPr marL="20737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5pPr>
      <a:lvl6pPr marL="26670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6pPr>
      <a:lvl7pPr marL="31242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7pPr>
      <a:lvl8pPr marL="35814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8pPr>
      <a:lvl9pPr marL="4038600" marR="0" indent="-38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sz="2000" b="0" i="0" u="none" strike="noStrike" cap="small" spc="0" baseline="0">
          <a:ln>
            <a:noFill/>
          </a:ln>
          <a:solidFill>
            <a:srgbClr val="DFDFDF"/>
          </a:solidFill>
          <a:effectLst>
            <a:outerShdw blurRad="50800" dist="12700" dir="13860000" rotWithShape="0">
              <a:srgbClr val="000000">
                <a:alpha val="20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effectLst>
            <a:outerShdw blurRad="50800" dist="38100" dir="2700000" rotWithShape="0">
              <a:srgbClr val="000000">
                <a:alpha val="43000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2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268639" y="2176041"/>
            <a:ext cx="7535118" cy="4271058"/>
          </a:xfrm>
          <a:prstGeom prst="rect">
            <a:avLst/>
          </a:prstGeom>
          <a:solidFill>
            <a:srgbClr val="FFFFFF"/>
          </a:solidFill>
          <a:ln w="1905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73284" y="428264"/>
            <a:ext cx="3732751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</a:p>
          <a:p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Features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62378" y="597541"/>
            <a:ext cx="3154067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: Install</a:t>
            </a:r>
            <a:endParaRPr kumimoji="0" lang="ko-KR" altLang="en-US" sz="66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05" y="2422003"/>
            <a:ext cx="5415580" cy="37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262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73284" y="428264"/>
            <a:ext cx="3732751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</a:p>
          <a:p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Features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62378" y="597541"/>
            <a:ext cx="3154067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b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: Install</a:t>
            </a:r>
            <a:endParaRPr kumimoji="0" lang="ko-KR" altLang="en-US" sz="66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160226" y="3345084"/>
            <a:ext cx="9965226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When we install this product, we don’t have to plow the field.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800" dirty="0" smtClean="0">
              <a:solidFill>
                <a:srgbClr val="FFFFFF"/>
              </a:solidFill>
              <a:latin typeface="NanumSquare" charset="-127"/>
              <a:ea typeface="NanumSquare" charset="-127"/>
              <a:cs typeface="NanumSquare" charset="-127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*</a:t>
            </a:r>
            <a:r>
              <a:rPr lang="en-US" altLang="ko-KR" sz="28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when we plow the field, it has bad affect for field.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6847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73284" y="428264"/>
            <a:ext cx="3732751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</a:p>
          <a:p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Features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2106856" y="5167193"/>
            <a:ext cx="815383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With this product’s wall, we can protect our crops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f</a:t>
            </a:r>
            <a:r>
              <a:rPr kumimoji="0" lang="en-US" altLang="ko-KR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rom</a:t>
            </a:r>
            <a:r>
              <a:rPr kumimoji="0" lang="en-US" altLang="ko-KR" sz="2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 weeds.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5863" y="2140434"/>
            <a:ext cx="4195820" cy="2488210"/>
          </a:xfrm>
          <a:prstGeom prst="rect">
            <a:avLst/>
          </a:prstGeom>
          <a:noFill/>
          <a:ln w="114300" cap="rnd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95682" y="2035628"/>
            <a:ext cx="6794339" cy="590309"/>
          </a:xfrm>
          <a:prstGeom prst="rect">
            <a:avLst/>
          </a:prstGeom>
          <a:solidFill>
            <a:srgbClr val="272936"/>
          </a:solidFill>
          <a:ln w="19050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77249" y="2969440"/>
            <a:ext cx="1805651" cy="648182"/>
            <a:chOff x="2135528" y="3559749"/>
            <a:chExt cx="1805651" cy="648182"/>
          </a:xfrm>
        </p:grpSpPr>
        <p:sp>
          <p:nvSpPr>
            <p:cNvPr id="4" name="톱니 모양의 오른쪽 화살표[N] 3"/>
            <p:cNvSpPr/>
            <p:nvPr/>
          </p:nvSpPr>
          <p:spPr>
            <a:xfrm>
              <a:off x="2135528" y="3611425"/>
              <a:ext cx="1805651" cy="544830"/>
            </a:xfrm>
            <a:prstGeom prst="notchedRightArrow">
              <a:avLst/>
            </a:prstGeom>
            <a:solidFill>
              <a:srgbClr val="FFFFFF"/>
            </a:solidFill>
            <a:ln w="19050" cap="rnd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endParaRPr>
            </a:p>
          </p:txBody>
        </p:sp>
        <p:sp>
          <p:nvSpPr>
            <p:cNvPr id="2" name="십자형[C] 1"/>
            <p:cNvSpPr/>
            <p:nvPr/>
          </p:nvSpPr>
          <p:spPr>
            <a:xfrm rot="1747395">
              <a:off x="2727137" y="3559749"/>
              <a:ext cx="622434" cy="648182"/>
            </a:xfrm>
            <a:prstGeom prst="plus">
              <a:avLst>
                <a:gd name="adj" fmla="val 34298"/>
              </a:avLst>
            </a:prstGeom>
            <a:solidFill>
              <a:srgbClr val="C00000"/>
            </a:solidFill>
            <a:ln w="19050" cap="rnd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10800000">
            <a:off x="7514916" y="3251543"/>
            <a:ext cx="1805651" cy="648182"/>
            <a:chOff x="2135528" y="3559749"/>
            <a:chExt cx="1805651" cy="648182"/>
          </a:xfrm>
        </p:grpSpPr>
        <p:sp>
          <p:nvSpPr>
            <p:cNvPr id="11" name="톱니 모양의 오른쪽 화살표[N] 10"/>
            <p:cNvSpPr/>
            <p:nvPr/>
          </p:nvSpPr>
          <p:spPr>
            <a:xfrm>
              <a:off x="2135528" y="3611425"/>
              <a:ext cx="1805651" cy="544830"/>
            </a:xfrm>
            <a:prstGeom prst="notchedRightArrow">
              <a:avLst/>
            </a:prstGeom>
            <a:solidFill>
              <a:srgbClr val="FFFFFF"/>
            </a:solidFill>
            <a:ln w="19050" cap="rnd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endParaRPr>
            </a:p>
          </p:txBody>
        </p:sp>
        <p:sp>
          <p:nvSpPr>
            <p:cNvPr id="12" name="십자형[C] 11"/>
            <p:cNvSpPr/>
            <p:nvPr/>
          </p:nvSpPr>
          <p:spPr>
            <a:xfrm rot="1747395">
              <a:off x="2727137" y="3559749"/>
              <a:ext cx="622434" cy="648182"/>
            </a:xfrm>
            <a:prstGeom prst="plus">
              <a:avLst>
                <a:gd name="adj" fmla="val 34298"/>
              </a:avLst>
            </a:prstGeom>
            <a:solidFill>
              <a:srgbClr val="C00000"/>
            </a:solidFill>
            <a:ln w="19050" cap="rnd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entury Gothic"/>
              </a:endParaRPr>
            </a:p>
          </p:txBody>
        </p:sp>
      </p:grpSp>
      <p:sp>
        <p:nvSpPr>
          <p:cNvPr id="6" name="텍스트 상자 5"/>
          <p:cNvSpPr txBox="1"/>
          <p:nvPr/>
        </p:nvSpPr>
        <p:spPr>
          <a:xfrm>
            <a:off x="4462378" y="597541"/>
            <a:ext cx="6701513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: Control Weeds</a:t>
            </a:r>
            <a:endParaRPr kumimoji="0" lang="ko-KR" altLang="en-US" sz="66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400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73284" y="428264"/>
            <a:ext cx="3732751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</a:p>
          <a:p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Features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62378" y="597541"/>
            <a:ext cx="7238518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6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: </a:t>
            </a:r>
            <a:r>
              <a:rPr lang="en-US" altLang="ko-KR" sz="5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Additional Features</a:t>
            </a:r>
            <a:endParaRPr kumimoji="0" lang="ko-KR" altLang="en-US" sz="66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49" y="2068451"/>
            <a:ext cx="5100576" cy="3825432"/>
          </a:xfrm>
          <a:prstGeom prst="rect">
            <a:avLst/>
          </a:prstGeom>
        </p:spPr>
      </p:pic>
      <p:sp>
        <p:nvSpPr>
          <p:cNvPr id="15" name="텍스트 상자 14"/>
          <p:cNvSpPr txBox="1"/>
          <p:nvPr/>
        </p:nvSpPr>
        <p:spPr>
          <a:xfrm>
            <a:off x="1385956" y="2550007"/>
            <a:ext cx="3498713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- Water pipe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 - </a:t>
            </a:r>
            <a:r>
              <a:rPr kumimoji="0" lang="en-US" altLang="ko-KR" sz="3600" b="1" u="none" strike="noStrike" cap="none" spc="0" normalizeH="0" baseline="0" dirty="0" err="1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IoT</a:t>
            </a:r>
            <a:r>
              <a:rPr kumimoji="0" lang="en-US" altLang="ko-KR" sz="3600" b="1" u="none" strike="noStrike" cap="none" spc="0" normalizeH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 System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b="1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</a:t>
            </a:r>
            <a:r>
              <a:rPr lang="en-US" altLang="ko-KR" sz="3600" b="1" baseline="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- Temp / Gas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1" u="none" strike="noStrike" cap="none" spc="0" normalizeH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 </a:t>
            </a:r>
            <a:r>
              <a:rPr kumimoji="0" lang="en-US" altLang="ko-KR" sz="3600" b="1" u="none" strike="noStrike" cap="none" spc="0" normalizeH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    - Auto water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</a:t>
            </a:r>
            <a:r>
              <a:rPr lang="en-US" altLang="ko-KR" sz="3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      supply</a:t>
            </a:r>
            <a:endParaRPr kumimoji="0" lang="ko-KR" altLang="en-US" sz="36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9989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439229" y="3055717"/>
            <a:ext cx="3239026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Time is up..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72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624424" y="3020993"/>
            <a:ext cx="2920028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Thank you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2353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05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31733" r="21965" b="29950"/>
          <a:stretch/>
        </p:blipFill>
        <p:spPr>
          <a:xfrm>
            <a:off x="2650942" y="248373"/>
            <a:ext cx="6886937" cy="262745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79182" y="3576574"/>
            <a:ext cx="2363787" cy="1226520"/>
            <a:chOff x="1179182" y="3576574"/>
            <a:chExt cx="2363787" cy="1226520"/>
          </a:xfrm>
        </p:grpSpPr>
        <p:sp>
          <p:nvSpPr>
            <p:cNvPr id="5" name="텍스트 상자 4"/>
            <p:cNvSpPr txBox="1"/>
            <p:nvPr/>
          </p:nvSpPr>
          <p:spPr>
            <a:xfrm>
              <a:off x="1359521" y="3576574"/>
              <a:ext cx="200311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600" b="1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토양 오염 </a:t>
              </a:r>
              <a:endParaRPr kumimoji="0" lang="ko-KR" altLang="en-US" sz="36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1179182" y="4279876"/>
              <a:ext cx="2363787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 b="1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Soil pollutions</a:t>
              </a:r>
              <a:endParaRPr kumimoji="0" lang="ko-KR" altLang="en-US" sz="28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96488" y="3576575"/>
            <a:ext cx="3431387" cy="1254742"/>
            <a:chOff x="4396488" y="3576575"/>
            <a:chExt cx="3431387" cy="1254742"/>
          </a:xfrm>
        </p:grpSpPr>
        <p:sp>
          <p:nvSpPr>
            <p:cNvPr id="6" name="텍스트 상자 5"/>
            <p:cNvSpPr txBox="1"/>
            <p:nvPr/>
          </p:nvSpPr>
          <p:spPr>
            <a:xfrm>
              <a:off x="5168335" y="3576575"/>
              <a:ext cx="1887694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600" b="1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농업 폐수</a:t>
              </a:r>
              <a:endParaRPr kumimoji="0" lang="ko-KR" altLang="en-US" sz="36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4396488" y="4369654"/>
              <a:ext cx="3431387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400" b="1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Agricultural wastewater</a:t>
              </a:r>
              <a:endParaRPr kumimoji="0" lang="ko-KR" altLang="en-US" sz="24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416097" y="3576574"/>
            <a:ext cx="2243561" cy="1286248"/>
            <a:chOff x="8416097" y="3576574"/>
            <a:chExt cx="2243561" cy="1286248"/>
          </a:xfrm>
        </p:grpSpPr>
        <p:sp>
          <p:nvSpPr>
            <p:cNvPr id="7" name="텍스트 상자 6"/>
            <p:cNvSpPr txBox="1"/>
            <p:nvPr/>
          </p:nvSpPr>
          <p:spPr>
            <a:xfrm>
              <a:off x="8861733" y="3576574"/>
              <a:ext cx="135229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3600" b="1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병충해</a:t>
              </a:r>
              <a:endParaRPr kumimoji="0" lang="ko-KR" altLang="en-US" sz="36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8416097" y="4339604"/>
              <a:ext cx="224356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800" b="1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NanumSquare" charset="-127"/>
                  <a:ea typeface="NanumSquare" charset="-127"/>
                  <a:cs typeface="NanumSquare" charset="-127"/>
                </a:rPr>
                <a:t>Insects pests</a:t>
              </a:r>
              <a:endParaRPr kumimoji="0" lang="ko-KR" altLang="en-US" sz="2800" b="1" u="none" strike="noStrike" cap="none" spc="0" normalizeH="0" baseline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9948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3" t="26667" r="16551" b="24894"/>
          <a:stretch/>
        </p:blipFill>
        <p:spPr>
          <a:xfrm>
            <a:off x="2031696" y="2285034"/>
            <a:ext cx="8102279" cy="3321934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662876" y="798653"/>
            <a:ext cx="855779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Sollution</a:t>
            </a: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 </a:t>
            </a: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of NET IMPACT’s paper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6468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35332" y="555586"/>
            <a:ext cx="1919754" cy="1446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Unmet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1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FillTx/>
                <a:latin typeface="NanumSquare ExtraBold" charset="-127"/>
                <a:ea typeface="NanumSquare ExtraBold" charset="-127"/>
                <a:cs typeface="NanumSquare ExtraBold" charset="-127"/>
                <a:sym typeface="Century Gothic"/>
              </a:rPr>
              <a:t>Needs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055755" y="3716398"/>
            <a:ext cx="687536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- The blank when we changes crops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055755" y="4479402"/>
            <a:ext cx="482119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- U</a:t>
            </a:r>
            <a:r>
              <a:rPr lang="en-US" altLang="ko-KR" sz="32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nable to satisfy needs 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5055755" y="5242406"/>
            <a:ext cx="422647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200" dirty="0" smtClean="0">
                <a:solidFill>
                  <a:srgbClr val="FFFFFF"/>
                </a:solidFill>
                <a:latin typeface="NanumSquare" charset="-127"/>
                <a:ea typeface="NanumSquare" charset="-127"/>
                <a:cs typeface="NanumSquare" charset="-127"/>
              </a:rPr>
              <a:t>- A drop of production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6641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35332" y="555586"/>
            <a:ext cx="2689196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Our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Question </a:t>
            </a:r>
            <a:b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</a:b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is...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3900668" y="2872374"/>
            <a:ext cx="7785484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How could we cultivate</a:t>
            </a:r>
          </a:p>
          <a:p>
            <a:pPr algn="r"/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 only the crops </a:t>
            </a:r>
          </a:p>
          <a:p>
            <a:pPr algn="r"/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that we want to </a:t>
            </a:r>
          </a:p>
          <a:p>
            <a:pPr algn="r"/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without using c</a:t>
            </a:r>
            <a:r>
              <a:rPr kumimoji="0" lang="en-US" altLang="ko-KR" sz="360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hemicals</a:t>
            </a:r>
          </a:p>
          <a:p>
            <a:pPr algn="r"/>
            <a:r>
              <a:rPr kumimoji="0" lang="en-US" altLang="ko-KR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 </a:t>
            </a:r>
            <a:r>
              <a:rPr lang="en-US" altLang="ko-KR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which </a:t>
            </a:r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eliminate</a:t>
            </a:r>
          </a:p>
          <a:p>
            <a:pPr algn="r"/>
            <a:r>
              <a:rPr lang="en-US" altLang="ko-KR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 </a:t>
            </a:r>
            <a:r>
              <a:rPr kumimoji="0" lang="en-US" altLang="ko-KR" sz="3600" u="none" strike="noStrike" cap="none" spc="0" normalizeH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FillTx/>
                <a:latin typeface="NanumSquare" charset="-127"/>
                <a:ea typeface="NanumSquare" charset="-127"/>
                <a:cs typeface="NanumSquare" charset="-127"/>
                <a:sym typeface="Century Gothic"/>
              </a:rPr>
              <a:t>pests and weeds? </a:t>
            </a:r>
            <a:endParaRPr kumimoji="0" lang="ko-KR" altLang="en-US" sz="3600" u="none" strike="noStrike" cap="none" spc="0" normalizeH="0" baseline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FillTx/>
              <a:latin typeface="NanumSquare" charset="-127"/>
              <a:ea typeface="NanumSquare" charset="-127"/>
              <a:cs typeface="NanumSquare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1796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2031696" y="787079"/>
            <a:ext cx="828848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SO WE DID SOMETHING ELSE..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2" y="1817225"/>
            <a:ext cx="5764192" cy="43231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24" y="1831693"/>
            <a:ext cx="5744901" cy="43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8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4219310" y="3020993"/>
            <a:ext cx="376160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213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573284" y="428264"/>
            <a:ext cx="376160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NanumSquare ExtraBold" charset="-127"/>
                <a:ea typeface="NanumSquare ExtraBold" charset="-127"/>
                <a:cs typeface="NanumSquare ExtraBold" charset="-127"/>
              </a:rPr>
              <a:t>“Soil Partner”</a:t>
            </a:r>
            <a:endParaRPr kumimoji="0" lang="ko-KR" altLang="en-US" sz="4400" b="1" u="none" strike="noStrike" cap="none" spc="0" normalizeH="0" baseline="0" dirty="0">
              <a:ln>
                <a:noFill/>
              </a:ln>
              <a:solidFill>
                <a:schemeClr val="accent2">
                  <a:lumMod val="20000"/>
                  <a:lumOff val="80000"/>
                </a:schemeClr>
              </a:solidFill>
              <a:effectLst/>
              <a:uFillTx/>
              <a:latin typeface="NanumSquare ExtraBold" charset="-127"/>
              <a:ea typeface="NanumSquare ExtraBold" charset="-127"/>
              <a:cs typeface="NanumSquare ExtraBold" charset="-127"/>
              <a:sym typeface="Century Gothic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-736440" y="3287210"/>
            <a:ext cx="13747830" cy="39990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19050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8354" y="2858947"/>
            <a:ext cx="6198243" cy="3217762"/>
          </a:xfrm>
          <a:prstGeom prst="rect">
            <a:avLst/>
          </a:prstGeom>
          <a:noFill/>
          <a:ln w="114300" cap="rnd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43200" y="2696901"/>
            <a:ext cx="6794339" cy="590309"/>
          </a:xfrm>
          <a:prstGeom prst="rect">
            <a:avLst/>
          </a:prstGeom>
          <a:solidFill>
            <a:srgbClr val="272936"/>
          </a:solidFill>
          <a:ln w="19050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433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그물">
  <a:themeElements>
    <a:clrScheme name="그물">
      <a:dk1>
        <a:srgbClr val="000000"/>
      </a:dk1>
      <a:lt1>
        <a:srgbClr val="282A36"/>
      </a:lt1>
      <a:dk2>
        <a:srgbClr val="A7A7A7"/>
      </a:dk2>
      <a:lt2>
        <a:srgbClr val="535353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0000FF"/>
      </a:hlink>
      <a:folHlink>
        <a:srgbClr val="FF00FF"/>
      </a:folHlink>
    </a:clrScheme>
    <a:fontScheme name="그물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그물">
  <a:themeElements>
    <a:clrScheme name="그물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0000FF"/>
      </a:hlink>
      <a:folHlink>
        <a:srgbClr val="FF00FF"/>
      </a:folHlink>
    </a:clrScheme>
    <a:fontScheme name="그물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174</Words>
  <Application>Microsoft Macintosh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NanumSquare</vt:lpstr>
      <vt:lpstr>NanumSquare ExtraBold</vt:lpstr>
      <vt:lpstr>그물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17</cp:revision>
  <dcterms:modified xsi:type="dcterms:W3CDTF">2018-03-03T10:11:31Z</dcterms:modified>
</cp:coreProperties>
</file>